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CDF78-DFBF-4E5E-9270-13EDE4567D87}" type="datetimeFigureOut">
              <a:rPr lang="de-DE" smtClean="0"/>
              <a:t>16.01.2017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71126-B2E9-4342-B83B-758FD31243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58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Begrüßung/ fristgemäß eingeladen/ Tagesordnung/ Protokoll: Matthias</a:t>
            </a: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BC6A4B-BB8F-4D89-B0B8-3835629617E1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988841"/>
            <a:ext cx="10363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715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Referent /Datum/Seite/Thema </a:t>
            </a:r>
          </a:p>
        </p:txBody>
      </p:sp>
    </p:spTree>
    <p:extLst>
      <p:ext uri="{BB962C8B-B14F-4D97-AF65-F5344CB8AC3E}">
        <p14:creationId xmlns:p14="http://schemas.microsoft.com/office/powerpoint/2010/main" val="361866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492501"/>
            <a:ext cx="8064896" cy="10129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695660C8-B00C-43EC-A99E-C3FDFC0A0E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351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651" y="404814"/>
            <a:ext cx="2734733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624418" y="492126"/>
            <a:ext cx="8064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" y="6286501"/>
            <a:ext cx="31813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C5A697B-F5CA-4C5A-BB94-6122E6F15EC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hteck 8"/>
          <p:cNvSpPr/>
          <p:nvPr userDrawn="1"/>
        </p:nvSpPr>
        <p:spPr>
          <a:xfrm rot="16200000">
            <a:off x="-3250935" y="3250935"/>
            <a:ext cx="6884988" cy="3831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1630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3"/>
          <p:cNvSpPr>
            <a:spLocks noGrp="1"/>
          </p:cNvSpPr>
          <p:nvPr>
            <p:ph type="ctrTitle"/>
          </p:nvPr>
        </p:nvSpPr>
        <p:spPr>
          <a:xfrm>
            <a:off x="2090767" y="2668646"/>
            <a:ext cx="7772400" cy="2519362"/>
          </a:xfrm>
        </p:spPr>
        <p:txBody>
          <a:bodyPr/>
          <a:lstStyle/>
          <a:p>
            <a:pPr eaLnBrk="1" hangingPunct="1"/>
            <a:r>
              <a:rPr lang="de-DE" altLang="de-DE" sz="4800" b="1" dirty="0"/>
              <a:t>Sport als 4. Abiturfach (P4)</a:t>
            </a:r>
            <a:br>
              <a:rPr lang="de-DE" altLang="de-DE" sz="4800" b="1" dirty="0"/>
            </a:br>
            <a:r>
              <a:rPr lang="de-DE" altLang="de-DE" sz="4800" b="1" dirty="0"/>
              <a:t/>
            </a:r>
            <a:br>
              <a:rPr lang="de-DE" altLang="de-DE" sz="4800" b="1" dirty="0"/>
            </a:br>
            <a:endParaRPr lang="de-DE" alt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292792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</a:t>
            </a:r>
            <a:r>
              <a:rPr lang="de-DE" b="1" dirty="0" smtClean="0"/>
              <a:t>heißt „P4“ im Sport?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Voraussetzung: Mathematik im Abitur</a:t>
            </a:r>
          </a:p>
          <a:p>
            <a:r>
              <a:rPr lang="de-DE" dirty="0"/>
              <a:t>2 Klausuren pro </a:t>
            </a:r>
            <a:r>
              <a:rPr lang="de-DE" dirty="0" smtClean="0"/>
              <a:t>Halbjahr ab Q1; </a:t>
            </a:r>
            <a:r>
              <a:rPr lang="de-DE" dirty="0"/>
              <a:t>eine </a:t>
            </a:r>
            <a:r>
              <a:rPr lang="de-DE" i="1" dirty="0" smtClean="0"/>
              <a:t>fachpraktische</a:t>
            </a:r>
            <a:r>
              <a:rPr lang="de-DE" dirty="0" smtClean="0"/>
              <a:t> </a:t>
            </a:r>
            <a:r>
              <a:rPr lang="de-DE" dirty="0"/>
              <a:t>Prüfung als Ersatz möglich</a:t>
            </a:r>
          </a:p>
          <a:p>
            <a:r>
              <a:rPr lang="de-DE" b="1" dirty="0" smtClean="0"/>
              <a:t>Jahrgangsstufe </a:t>
            </a:r>
            <a:r>
              <a:rPr lang="de-DE" b="1" dirty="0"/>
              <a:t>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Möglichkeit, </a:t>
            </a:r>
            <a:r>
              <a:rPr lang="de-DE" dirty="0"/>
              <a:t>Klausuren im Fach Sport zu </a:t>
            </a:r>
            <a:r>
              <a:rPr lang="de-DE" dirty="0" smtClean="0"/>
              <a:t>schreiben </a:t>
            </a:r>
          </a:p>
          <a:p>
            <a:pPr marL="0" indent="0">
              <a:buNone/>
            </a:pPr>
            <a:r>
              <a:rPr lang="de-DE" sz="1600" dirty="0" smtClean="0"/>
              <a:t>        (</a:t>
            </a:r>
            <a:r>
              <a:rPr lang="de-DE" sz="1600" dirty="0"/>
              <a:t>1x im Halbjahr/ Wechsel zum Halbjahr </a:t>
            </a:r>
            <a:r>
              <a:rPr lang="de-DE" sz="1600" dirty="0" smtClean="0"/>
              <a:t>möglich/ nicht relevant für die Wahl)</a:t>
            </a:r>
            <a:endParaRPr lang="de-DE" sz="1600" dirty="0"/>
          </a:p>
          <a:p>
            <a:r>
              <a:rPr lang="de-DE" b="1" dirty="0" smtClean="0"/>
              <a:t>Jahrgangsstufe </a:t>
            </a:r>
            <a:r>
              <a:rPr lang="de-DE" b="1" dirty="0"/>
              <a:t>Q1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Unterricht in den möglichen Profilen (z.Z.):</a:t>
            </a:r>
            <a:br>
              <a:rPr lang="de-DE" dirty="0"/>
            </a:br>
            <a:r>
              <a:rPr lang="de-DE" dirty="0"/>
              <a:t>FB/L   BB/L  VB/L  </a:t>
            </a:r>
            <a:r>
              <a:rPr lang="de-DE" dirty="0" err="1"/>
              <a:t>Schw</a:t>
            </a:r>
            <a:r>
              <a:rPr lang="de-DE" dirty="0"/>
              <a:t>/Bad   Tanz/Bad  FB/Ges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12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>
                <a:latin typeface="Century Gothic" panose="020B0502020202020204" pitchFamily="34" charset="0"/>
                <a:ea typeface="Geneva" pitchFamily="-112" charset="-128"/>
                <a:cs typeface="Calibri Light" panose="020F0302020204030204" pitchFamily="34" charset="0"/>
              </a:rPr>
              <a:t>Prüfungsanforderungen im Grundkurs</a:t>
            </a:r>
            <a:endParaRPr lang="de-DE" b="1" dirty="0">
              <a:latin typeface="Century Gothic" panose="020B05020202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8631" y="1600200"/>
            <a:ext cx="1025473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7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Calibri" panose="020F0502020204030204" pitchFamily="34" charset="0"/>
                <a:ea typeface="MS PGothic" panose="020B0600070205080204" pitchFamily="34" charset="-128"/>
              </a:rPr>
              <a:t>Beispiel: Prüfungsanforderungen und -inhalte in BF/SB 3</a:t>
            </a:r>
            <a:br>
              <a:rPr lang="de-DE" altLang="de-DE" dirty="0">
                <a:latin typeface="Calibri" panose="020F0502020204030204" pitchFamily="34" charset="0"/>
                <a:ea typeface="MS PGothic" panose="020B0600070205080204" pitchFamily="34" charset="-128"/>
              </a:rPr>
            </a:b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931" y="1600200"/>
            <a:ext cx="102081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4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>
                <a:solidFill>
                  <a:srgbClr val="17375E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Prüfungsteile der sportpraktischen Prüfung </a:t>
            </a:r>
            <a:r>
              <a:rPr lang="de-DE" altLang="de-DE" b="1" dirty="0" smtClean="0">
                <a:solidFill>
                  <a:srgbClr val="17375E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P4</a:t>
            </a:r>
            <a:r>
              <a:rPr lang="de-DE" altLang="de-DE" b="1" dirty="0">
                <a:solidFill>
                  <a:srgbClr val="17375E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lang="de-DE" altLang="de-DE" b="1" dirty="0">
                <a:solidFill>
                  <a:srgbClr val="17375E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250" y="1600200"/>
            <a:ext cx="83835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03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b="1" dirty="0">
                <a:cs typeface="Arial" pitchFamily="34" charset="0"/>
              </a:rPr>
              <a:t>Optionen: Gestaltung einer sportpraktischen</a:t>
            </a:r>
            <a:r>
              <a:rPr lang="de-DE" altLang="de-DE" sz="2800" b="1" dirty="0">
                <a:solidFill>
                  <a:srgbClr val="E2001A"/>
                </a:solidFill>
                <a:cs typeface="Arial" pitchFamily="34" charset="0"/>
              </a:rPr>
              <a:t> </a:t>
            </a:r>
            <a:r>
              <a:rPr lang="de-DE" altLang="de-DE" sz="2800" b="1" dirty="0">
                <a:cs typeface="Arial" pitchFamily="34" charset="0"/>
              </a:rPr>
              <a:t>Abiturprüfung im </a:t>
            </a:r>
            <a:r>
              <a:rPr lang="de-DE" alt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GK</a:t>
            </a:r>
            <a:r>
              <a:rPr lang="de-DE" altLang="de-DE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de-DE" altLang="de-DE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1534" y="1600200"/>
            <a:ext cx="656893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4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83844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Goethe">
      <a:dk1>
        <a:srgbClr val="00295C"/>
      </a:dk1>
      <a:lt1>
        <a:sysClr val="window" lastClr="FFFFFF"/>
      </a:lt1>
      <a:dk2>
        <a:srgbClr val="00AEEF"/>
      </a:dk2>
      <a:lt2>
        <a:srgbClr val="FFFFFF"/>
      </a:lt2>
      <a:accent1>
        <a:srgbClr val="7FC241"/>
      </a:accent1>
      <a:accent2>
        <a:srgbClr val="F68B1F"/>
      </a:accent2>
      <a:accent3>
        <a:srgbClr val="9A258F"/>
      </a:accent3>
      <a:accent4>
        <a:srgbClr val="ED0973"/>
      </a:accent4>
      <a:accent5>
        <a:srgbClr val="FEBE10"/>
      </a:accent5>
      <a:accent6>
        <a:srgbClr val="FFF200"/>
      </a:accent6>
      <a:hlink>
        <a:srgbClr val="00295C"/>
      </a:hlink>
      <a:folHlink>
        <a:srgbClr val="00AEEF"/>
      </a:folHlink>
    </a:clrScheme>
    <a:fontScheme name="Goethe">
      <a:majorFont>
        <a:latin typeface="Century Gothic"/>
        <a:ea typeface=""/>
        <a:cs typeface=""/>
      </a:majorFont>
      <a:minorFont>
        <a:latin typeface="Cambri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13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Cambria</vt:lpstr>
      <vt:lpstr>Century Gothic</vt:lpstr>
      <vt:lpstr>Geneva</vt:lpstr>
      <vt:lpstr>Larissa</vt:lpstr>
      <vt:lpstr>Sport als 4. Abiturfach (P4)  </vt:lpstr>
      <vt:lpstr>Was heißt „P4“ im Sport?</vt:lpstr>
      <vt:lpstr>Prüfungsanforderungen im Grundkurs</vt:lpstr>
      <vt:lpstr>Beispiel: Prüfungsanforderungen und -inhalte in BF/SB 3 </vt:lpstr>
      <vt:lpstr>Prüfungsteile der sportpraktischen Prüfung P4 </vt:lpstr>
      <vt:lpstr>Optionen: Gestaltung einer sportpraktischen Abiturprüfung im GK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als 4. Abiturfach (P4)</dc:title>
  <dc:creator>Jojo</dc:creator>
  <cp:lastModifiedBy>Ansgar Gillmann</cp:lastModifiedBy>
  <cp:revision>11</cp:revision>
  <dcterms:created xsi:type="dcterms:W3CDTF">2017-01-14T11:48:33Z</dcterms:created>
  <dcterms:modified xsi:type="dcterms:W3CDTF">2017-01-16T10:36:19Z</dcterms:modified>
</cp:coreProperties>
</file>